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  <p:sldMasterId id="2147483870" r:id="rId2"/>
    <p:sldMasterId id="2147484480" r:id="rId3"/>
    <p:sldMasterId id="2147484506" r:id="rId4"/>
    <p:sldMasterId id="2147484518" r:id="rId5"/>
    <p:sldMasterId id="2147484532" r:id="rId6"/>
    <p:sldMasterId id="2147484568" r:id="rId7"/>
  </p:sldMasterIdLst>
  <p:notesMasterIdLst>
    <p:notesMasterId r:id="rId19"/>
  </p:notesMasterIdLst>
  <p:sldIdLst>
    <p:sldId id="516" r:id="rId8"/>
    <p:sldId id="530" r:id="rId9"/>
    <p:sldId id="519" r:id="rId10"/>
    <p:sldId id="523" r:id="rId11"/>
    <p:sldId id="531" r:id="rId12"/>
    <p:sldId id="497" r:id="rId13"/>
    <p:sldId id="513" r:id="rId14"/>
    <p:sldId id="412" r:id="rId15"/>
    <p:sldId id="533" r:id="rId16"/>
    <p:sldId id="532" r:id="rId17"/>
    <p:sldId id="463" r:id="rId18"/>
  </p:sldIdLst>
  <p:sldSz cx="9601200" cy="51435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11121" indent="14603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23830" indent="29048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938126" indent="43334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250834" indent="57779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87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2945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102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261" algn="l" defTabSz="91431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3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00CC"/>
    <a:srgbClr val="FF0000"/>
    <a:srgbClr val="BBE0E3"/>
    <a:srgbClr val="FAFEFE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7" autoAdjust="0"/>
    <p:restoredTop sz="94660"/>
  </p:normalViewPr>
  <p:slideViewPr>
    <p:cSldViewPr>
      <p:cViewPr>
        <p:scale>
          <a:sx n="100" d="100"/>
          <a:sy n="100" d="100"/>
        </p:scale>
        <p:origin x="-72" y="48"/>
      </p:cViewPr>
      <p:guideLst>
        <p:guide orient="horz" pos="1620"/>
        <p:guide pos="30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7430EBC-51F9-4B24-97EF-467BFEE3DFB4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71700" y="514350"/>
            <a:ext cx="48006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3CCEA5-F605-4974-8E86-B3D92A8A1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294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11121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2383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38126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50834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566063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879276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192489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05702" algn="l" defTabSz="62642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629" y="1597947"/>
            <a:ext cx="8159954" cy="11025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6" y="2914843"/>
            <a:ext cx="6721215" cy="1314074"/>
          </a:xfrm>
        </p:spPr>
        <p:txBody>
          <a:bodyPr/>
          <a:lstStyle>
            <a:lvl1pPr marL="0" indent="0" algn="ctr">
              <a:buNone/>
              <a:defRPr/>
            </a:lvl1pPr>
            <a:lvl2pPr marL="328829" indent="0" algn="ctr">
              <a:buNone/>
              <a:defRPr/>
            </a:lvl2pPr>
            <a:lvl3pPr marL="657660" indent="0" algn="ctr">
              <a:buNone/>
              <a:defRPr/>
            </a:lvl3pPr>
            <a:lvl4pPr marL="986488" indent="0" algn="ctr">
              <a:buNone/>
              <a:defRPr/>
            </a:lvl4pPr>
            <a:lvl5pPr marL="1315319" indent="0" algn="ctr">
              <a:buNone/>
              <a:defRPr/>
            </a:lvl5pPr>
            <a:lvl6pPr marL="1644148" indent="0" algn="ctr">
              <a:buNone/>
              <a:defRPr/>
            </a:lvl6pPr>
            <a:lvl7pPr marL="1972977" indent="0" algn="ctr">
              <a:buNone/>
              <a:defRPr/>
            </a:lvl7pPr>
            <a:lvl8pPr marL="2301808" indent="0" algn="ctr">
              <a:buNone/>
              <a:defRPr/>
            </a:lvl8pPr>
            <a:lvl9pPr marL="26306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FA2D-DCC0-45AC-957B-655892B433F0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8FF27-BFA7-4732-965C-1B83E850E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18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857E-ECB9-4B44-877B-EEDB63CF2510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C302-D624-49B1-81EE-E1E8D5AE5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23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591" y="205856"/>
            <a:ext cx="2159362" cy="43887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256" y="205856"/>
            <a:ext cx="6359024" cy="43887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442E-E1AF-43A8-8C90-EB34A4FF68BC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3E12-D63D-41B1-A99B-1522419BE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18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>
            <a:spLocks noChangeArrowheads="1"/>
          </p:cNvSpPr>
          <p:nvPr/>
        </p:nvSpPr>
        <p:spPr bwMode="auto">
          <a:xfrm rot="420000" flipV="1">
            <a:off x="3325418" y="830265"/>
            <a:ext cx="5520690" cy="3086100"/>
          </a:xfrm>
          <a:custGeom>
            <a:avLst/>
            <a:gdLst>
              <a:gd name="T0" fmla="*/ 6992817 w 5257800"/>
              <a:gd name="T1" fmla="*/ 6198 h 4114800"/>
              <a:gd name="T2" fmla="*/ 3496409 w 5257800"/>
              <a:gd name="T3" fmla="*/ 12395 h 4114800"/>
              <a:gd name="T4" fmla="*/ 0 w 5257800"/>
              <a:gd name="T5" fmla="*/ 6198 h 4114800"/>
              <a:gd name="T6" fmla="*/ 3496409 w 5257800"/>
              <a:gd name="T7" fmla="*/ 0 h 41148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257800"/>
              <a:gd name="T13" fmla="*/ 0 h 4114800"/>
              <a:gd name="T14" fmla="*/ 5182785 w 5257800"/>
              <a:gd name="T15" fmla="*/ 4114800 h 411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algn="ctr">
            <a:solidFill>
              <a:srgbClr val="C0C0C0"/>
            </a:solidFill>
            <a:miter lim="800000"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rot="10800000" lIns="65771" tIns="32886" rIns="65771" bIns="32886" anchor="ctr"/>
          <a:lstStyle/>
          <a:p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404392" y="4019556"/>
            <a:ext cx="163353" cy="115888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dist="6350" dir="12899787" algn="tl" rotWithShape="0">
              <a:srgbClr val="000000">
                <a:alpha val="46999"/>
              </a:srgbClr>
            </a:outerShdw>
          </a:effectLst>
        </p:spPr>
        <p:txBody>
          <a:bodyPr rot="10800000" lIns="65771" tIns="32886" rIns="65771" bIns="328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flipV="1">
            <a:off x="-10002" y="4362456"/>
            <a:ext cx="9621203" cy="781050"/>
          </a:xfrm>
          <a:custGeom>
            <a:avLst/>
            <a:gdLst>
              <a:gd name="T0" fmla="*/ 2147483646 w 5772"/>
              <a:gd name="T1" fmla="*/ 2147483646 h 656"/>
              <a:gd name="T2" fmla="*/ 2147483646 w 5772"/>
              <a:gd name="T3" fmla="*/ 0 h 656"/>
              <a:gd name="T4" fmla="*/ 2147483646 w 5772"/>
              <a:gd name="T5" fmla="*/ 2147483646 h 656"/>
              <a:gd name="T6" fmla="*/ 2147483646 w 5772"/>
              <a:gd name="T7" fmla="*/ 2147483646 h 656"/>
              <a:gd name="T8" fmla="*/ 2147483646 w 5772"/>
              <a:gd name="T9" fmla="*/ 2147483646 h 656"/>
              <a:gd name="T10" fmla="*/ 2147483646 w 5772"/>
              <a:gd name="T11" fmla="*/ 2147483646 h 656"/>
              <a:gd name="T12" fmla="*/ 2147483646 w 5772"/>
              <a:gd name="T13" fmla="*/ 2147483646 h 656"/>
              <a:gd name="T14" fmla="*/ 0 w 5772"/>
              <a:gd name="T15" fmla="*/ 2147483646 h 656"/>
              <a:gd name="T16" fmla="*/ 2147483646 w 5772"/>
              <a:gd name="T17" fmla="*/ 2147483646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lIns="65771" tIns="32886" rIns="65771" bIns="32886"/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600713" y="4665086"/>
            <a:ext cx="5000493" cy="478443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29999"/>
                </a:srgbClr>
              </a:gs>
              <a:gs pos="80000">
                <a:srgbClr val="009BE5">
                  <a:alpha val="42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rot="10800000" lIns="65771" tIns="32886" rIns="65771" bIns="32886"/>
          <a:lstStyle/>
          <a:p>
            <a:pPr eaLnBrk="1" hangingPunct="1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53" y="696912"/>
            <a:ext cx="1746940" cy="937078"/>
          </a:xfrm>
        </p:spPr>
        <p:txBody>
          <a:bodyPr lIns="31324" rIns="31324" bIns="31324"/>
          <a:lstStyle>
            <a:lvl1pPr algn="l">
              <a:buNone/>
              <a:defRPr sz="147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257" y="1674968"/>
            <a:ext cx="1744533" cy="1290387"/>
          </a:xfrm>
        </p:spPr>
        <p:txBody>
          <a:bodyPr lIns="43853" rIns="31324"/>
          <a:lstStyle>
            <a:lvl1pPr marL="0" indent="0" algn="l">
              <a:spcBef>
                <a:spcPts val="179"/>
              </a:spcBef>
              <a:buFontTx/>
              <a:buNone/>
              <a:defRPr sz="945"/>
            </a:lvl1pPr>
            <a:lvl2pPr>
              <a:defRPr sz="840"/>
            </a:lvl2pPr>
            <a:lvl3pPr>
              <a:defRPr sz="735"/>
            </a:lvl3pPr>
            <a:lvl4pPr>
              <a:defRPr sz="630"/>
            </a:lvl4pPr>
            <a:lvl5pPr>
              <a:defRPr sz="6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751874" y="710259"/>
            <a:ext cx="3645472" cy="232811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lIns="62649" tIns="31324" rIns="62649" bIns="31324">
            <a:normAutofit/>
          </a:bodyPr>
          <a:lstStyle>
            <a:lvl1pPr marL="0" indent="0">
              <a:buNone/>
              <a:defRPr sz="2415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E63D1-A241-457D-9272-78F4ECEE5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30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34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487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6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8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22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22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93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23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5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EA2D3-CA7C-4E4E-B76D-5CD3991133D0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D38E-F9A3-48E6-AC19-36BEC05F8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61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52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8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52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08" indent="0">
              <a:buNone/>
              <a:defRPr sz="2100"/>
            </a:lvl2pPr>
            <a:lvl3pPr marL="684678" indent="0">
              <a:buNone/>
              <a:defRPr sz="1800"/>
            </a:lvl3pPr>
            <a:lvl4pPr marL="1027017" indent="0">
              <a:buNone/>
              <a:defRPr sz="1500"/>
            </a:lvl4pPr>
            <a:lvl5pPr marL="1369356" indent="0">
              <a:buNone/>
              <a:defRPr sz="1500"/>
            </a:lvl5pPr>
            <a:lvl6pPr marL="1711727" indent="0">
              <a:buNone/>
              <a:defRPr sz="1500"/>
            </a:lvl6pPr>
            <a:lvl7pPr marL="2054033" indent="0">
              <a:buNone/>
              <a:defRPr sz="1500"/>
            </a:lvl7pPr>
            <a:lvl8pPr marL="2396340" indent="0">
              <a:buNone/>
              <a:defRPr sz="1500"/>
            </a:lvl8pPr>
            <a:lvl9pPr marL="273864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4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37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47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70" y="274026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9" y="274026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86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93" tIns="91293" rIns="91293" bIns="9129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32" y="2273673"/>
            <a:ext cx="4894155" cy="1353000"/>
          </a:xfrm>
          <a:prstGeom prst="rect">
            <a:avLst/>
          </a:prstGeom>
        </p:spPr>
        <p:txBody>
          <a:bodyPr spcFirstLastPara="1" wrap="square" lIns="91293" tIns="91293" rIns="91293" bIns="9129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044458"/>
      </p:ext>
    </p:extLst>
  </p:cSld>
  <p:clrMapOvr>
    <a:masterClrMapping/>
  </p:clrMapOvr>
  <p:transition spd="slow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93" tIns="91293" rIns="91293" bIns="9129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562166"/>
      </p:ext>
    </p:extLst>
  </p:cSld>
  <p:clrMapOvr>
    <a:masterClrMapping/>
  </p:clrMapOvr>
  <p:transition spd="slow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5"/>
            <a:ext cx="7200900" cy="17907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702"/>
            <a:ext cx="72009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34474" indent="0" algn="ctr">
              <a:buNone/>
              <a:defRPr sz="1500"/>
            </a:lvl2pPr>
            <a:lvl3pPr marL="668949" indent="0" algn="ctr">
              <a:buNone/>
              <a:defRPr sz="1300"/>
            </a:lvl3pPr>
            <a:lvl4pPr marL="1003402" indent="0" algn="ctr">
              <a:buNone/>
              <a:defRPr sz="1200"/>
            </a:lvl4pPr>
            <a:lvl5pPr marL="1337897" indent="0" algn="ctr">
              <a:buNone/>
              <a:defRPr sz="1200"/>
            </a:lvl5pPr>
            <a:lvl6pPr marL="1672305" indent="0" algn="ctr">
              <a:buNone/>
              <a:defRPr sz="1200"/>
            </a:lvl6pPr>
            <a:lvl7pPr marL="2006805" indent="0" algn="ctr">
              <a:buNone/>
              <a:defRPr sz="1200"/>
            </a:lvl7pPr>
            <a:lvl8pPr marL="2341253" indent="0" algn="ctr">
              <a:buNone/>
              <a:defRPr sz="1200"/>
            </a:lvl8pPr>
            <a:lvl9pPr marL="267570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72605-AF53-4E15-8515-A75545303C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178DA-5ADB-467C-BF11-667957BB5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564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0AE35-71F2-433E-897D-970E26DABF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C4C65-01E9-4B58-A357-966395E75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724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477"/>
            <a:ext cx="8281035" cy="2139553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111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44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68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034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378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723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068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412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757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9750-BA92-416D-9EEA-571969FB5D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6835-FD1A-402F-B2F5-C64F4F9B2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648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653C9-51FD-429D-8DF7-EB11D5A7E0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C7B08-3D14-41A7-ADC1-CBA4D5F7A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11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238" y="3304935"/>
            <a:ext cx="8161208" cy="1021745"/>
          </a:xfrm>
        </p:spPr>
        <p:txBody>
          <a:bodyPr anchor="t"/>
          <a:lstStyle>
            <a:lvl1pPr algn="l">
              <a:defRPr sz="28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238" y="2179789"/>
            <a:ext cx="8161208" cy="1125140"/>
          </a:xfrm>
        </p:spPr>
        <p:txBody>
          <a:bodyPr anchor="b"/>
          <a:lstStyle>
            <a:lvl1pPr marL="0" indent="0">
              <a:buNone/>
              <a:defRPr sz="1470"/>
            </a:lvl1pPr>
            <a:lvl2pPr marL="328829" indent="0">
              <a:buNone/>
              <a:defRPr sz="1259"/>
            </a:lvl2pPr>
            <a:lvl3pPr marL="657660" indent="0">
              <a:buNone/>
              <a:defRPr sz="1153"/>
            </a:lvl3pPr>
            <a:lvl4pPr marL="986488" indent="0">
              <a:buNone/>
              <a:defRPr sz="1050"/>
            </a:lvl4pPr>
            <a:lvl5pPr marL="1315319" indent="0">
              <a:buNone/>
              <a:defRPr sz="1050"/>
            </a:lvl5pPr>
            <a:lvl6pPr marL="1644148" indent="0">
              <a:buNone/>
              <a:defRPr sz="1050"/>
            </a:lvl6pPr>
            <a:lvl7pPr marL="1972977" indent="0">
              <a:buNone/>
              <a:defRPr sz="1050"/>
            </a:lvl7pPr>
            <a:lvl8pPr marL="2301808" indent="0">
              <a:buNone/>
              <a:defRPr sz="1050"/>
            </a:lvl8pPr>
            <a:lvl9pPr marL="263063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0C8D-9A9D-4DF7-B7C1-6668EB72D7F1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CA8-0D26-40C8-9C82-115B54BA1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980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50"/>
            <a:ext cx="8281035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4474" indent="0">
              <a:buNone/>
              <a:defRPr sz="1500" b="1"/>
            </a:lvl2pPr>
            <a:lvl3pPr marL="668949" indent="0">
              <a:buNone/>
              <a:defRPr sz="1300" b="1"/>
            </a:lvl3pPr>
            <a:lvl4pPr marL="1003402" indent="0">
              <a:buNone/>
              <a:defRPr sz="1200" b="1"/>
            </a:lvl4pPr>
            <a:lvl5pPr marL="1337897" indent="0">
              <a:buNone/>
              <a:defRPr sz="1200" b="1"/>
            </a:lvl5pPr>
            <a:lvl6pPr marL="1672305" indent="0">
              <a:buNone/>
              <a:defRPr sz="1200" b="1"/>
            </a:lvl6pPr>
            <a:lvl7pPr marL="2006805" indent="0">
              <a:buNone/>
              <a:defRPr sz="1200" b="1"/>
            </a:lvl7pPr>
            <a:lvl8pPr marL="2341253" indent="0">
              <a:buNone/>
              <a:defRPr sz="1200" b="1"/>
            </a:lvl8pPr>
            <a:lvl9pPr marL="26757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9"/>
            <a:ext cx="406175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18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4474" indent="0">
              <a:buNone/>
              <a:defRPr sz="1500" b="1"/>
            </a:lvl2pPr>
            <a:lvl3pPr marL="668949" indent="0">
              <a:buNone/>
              <a:defRPr sz="1300" b="1"/>
            </a:lvl3pPr>
            <a:lvl4pPr marL="1003402" indent="0">
              <a:buNone/>
              <a:defRPr sz="1200" b="1"/>
            </a:lvl4pPr>
            <a:lvl5pPr marL="1337897" indent="0">
              <a:buNone/>
              <a:defRPr sz="1200" b="1"/>
            </a:lvl5pPr>
            <a:lvl6pPr marL="1672305" indent="0">
              <a:buNone/>
              <a:defRPr sz="1200" b="1"/>
            </a:lvl6pPr>
            <a:lvl7pPr marL="2006805" indent="0">
              <a:buNone/>
              <a:defRPr sz="1200" b="1"/>
            </a:lvl7pPr>
            <a:lvl8pPr marL="2341253" indent="0">
              <a:buNone/>
              <a:defRPr sz="1200" b="1"/>
            </a:lvl8pPr>
            <a:lvl9pPr marL="26757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18" y="1878809"/>
            <a:ext cx="408176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8496-9BBD-405A-9619-8D66A6103F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1CD71-0FEE-4BF6-B078-622736DAB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489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8B123-4D40-4F13-812B-337670FBEE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27BFC-F7E0-40FE-BFE9-49254BB91E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650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2F47-095D-472E-822C-56DBA6D60C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57EBF-C899-47AA-B92A-D1E3A4B80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015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31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5"/>
            <a:ext cx="3096637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34474" indent="0">
              <a:buNone/>
              <a:defRPr sz="1000"/>
            </a:lvl2pPr>
            <a:lvl3pPr marL="668949" indent="0">
              <a:buNone/>
              <a:defRPr sz="900"/>
            </a:lvl3pPr>
            <a:lvl4pPr marL="1003402" indent="0">
              <a:buNone/>
              <a:defRPr sz="700"/>
            </a:lvl4pPr>
            <a:lvl5pPr marL="1337897" indent="0">
              <a:buNone/>
              <a:defRPr sz="700"/>
            </a:lvl5pPr>
            <a:lvl6pPr marL="1672305" indent="0">
              <a:buNone/>
              <a:defRPr sz="700"/>
            </a:lvl6pPr>
            <a:lvl7pPr marL="2006805" indent="0">
              <a:buNone/>
              <a:defRPr sz="700"/>
            </a:lvl7pPr>
            <a:lvl8pPr marL="2341253" indent="0">
              <a:buNone/>
              <a:defRPr sz="700"/>
            </a:lvl8pPr>
            <a:lvl9pPr marL="267570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3D27-A446-4081-93A9-42F9FBA30E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E2290-048D-4665-BA1F-364CFBBCD0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336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31"/>
            <a:ext cx="4860608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34474" indent="0">
              <a:buNone/>
              <a:defRPr sz="2100"/>
            </a:lvl2pPr>
            <a:lvl3pPr marL="668949" indent="0">
              <a:buNone/>
              <a:defRPr sz="1800"/>
            </a:lvl3pPr>
            <a:lvl4pPr marL="1003402" indent="0">
              <a:buNone/>
              <a:defRPr sz="1500"/>
            </a:lvl4pPr>
            <a:lvl5pPr marL="1337897" indent="0">
              <a:buNone/>
              <a:defRPr sz="1500"/>
            </a:lvl5pPr>
            <a:lvl6pPr marL="1672305" indent="0">
              <a:buNone/>
              <a:defRPr sz="1500"/>
            </a:lvl6pPr>
            <a:lvl7pPr marL="2006805" indent="0">
              <a:buNone/>
              <a:defRPr sz="1500"/>
            </a:lvl7pPr>
            <a:lvl8pPr marL="2341253" indent="0">
              <a:buNone/>
              <a:defRPr sz="1500"/>
            </a:lvl8pPr>
            <a:lvl9pPr marL="2675708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65"/>
            <a:ext cx="3096637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34474" indent="0">
              <a:buNone/>
              <a:defRPr sz="1000"/>
            </a:lvl2pPr>
            <a:lvl3pPr marL="668949" indent="0">
              <a:buNone/>
              <a:defRPr sz="900"/>
            </a:lvl3pPr>
            <a:lvl4pPr marL="1003402" indent="0">
              <a:buNone/>
              <a:defRPr sz="700"/>
            </a:lvl4pPr>
            <a:lvl5pPr marL="1337897" indent="0">
              <a:buNone/>
              <a:defRPr sz="700"/>
            </a:lvl5pPr>
            <a:lvl6pPr marL="1672305" indent="0">
              <a:buNone/>
              <a:defRPr sz="700"/>
            </a:lvl6pPr>
            <a:lvl7pPr marL="2006805" indent="0">
              <a:buNone/>
              <a:defRPr sz="700"/>
            </a:lvl7pPr>
            <a:lvl8pPr marL="2341253" indent="0">
              <a:buNone/>
              <a:defRPr sz="700"/>
            </a:lvl8pPr>
            <a:lvl9pPr marL="267570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2EFF0-5CAB-4086-962C-6037E745B1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551B6-F796-4BAD-B559-9A34F39F8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097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585B-B070-4BA8-8D0D-2F35921D01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B5870-008D-4B3A-B850-10EEB52FD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731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63" y="274016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3" y="274016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B749B-A5E7-43B7-8666-BCD0190E12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AD6F7-97F0-4A7D-AFAA-7E75D02D8F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45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41772"/>
            <a:ext cx="72009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701528"/>
            <a:ext cx="72009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75" indent="0" algn="ctr">
              <a:buNone/>
              <a:defRPr sz="1500"/>
            </a:lvl2pPr>
            <a:lvl3pPr marL="684049" indent="0" algn="ctr">
              <a:buNone/>
              <a:defRPr sz="1400"/>
            </a:lvl3pPr>
            <a:lvl4pPr marL="1026074" indent="0" algn="ctr">
              <a:buNone/>
              <a:defRPr sz="1200"/>
            </a:lvl4pPr>
            <a:lvl5pPr marL="1368098" indent="0" algn="ctr">
              <a:buNone/>
              <a:defRPr sz="1200"/>
            </a:lvl5pPr>
            <a:lvl6pPr marL="1710173" indent="0" algn="ctr">
              <a:buNone/>
              <a:defRPr sz="1200"/>
            </a:lvl6pPr>
            <a:lvl7pPr marL="2052146" indent="0" algn="ctr">
              <a:buNone/>
              <a:defRPr sz="1200"/>
            </a:lvl7pPr>
            <a:lvl8pPr marL="2394120" indent="0" algn="ctr">
              <a:buNone/>
              <a:defRPr sz="1200"/>
            </a:lvl8pPr>
            <a:lvl9pPr marL="27360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CEE04-5372-4B95-B53E-B2A7A296DE4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9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BABA-4ED5-4C28-86F8-D295FCB847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65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282512"/>
            <a:ext cx="828103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442099"/>
            <a:ext cx="828103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1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0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FB450-D761-4E37-AC41-3C9EA3D527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1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256" y="1200357"/>
            <a:ext cx="4258566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137" y="1200357"/>
            <a:ext cx="4259820" cy="3394221"/>
          </a:xfrm>
        </p:spPr>
        <p:txBody>
          <a:bodyPr/>
          <a:lstStyle>
            <a:lvl1pPr>
              <a:defRPr sz="1993"/>
            </a:lvl1pPr>
            <a:lvl2pPr>
              <a:defRPr sz="1680"/>
            </a:lvl2pPr>
            <a:lvl3pPr>
              <a:defRPr sz="1470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1694A-0D0A-4E6F-A7A1-FC31011620F0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7553-764C-46A0-BC43-3F2CA80E3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098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369219"/>
            <a:ext cx="408051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8423-0498-484D-9C7C-302271509A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05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73847"/>
            <a:ext cx="828103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260872"/>
            <a:ext cx="406175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878807"/>
            <a:ext cx="406175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18" y="1260872"/>
            <a:ext cx="408176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75" indent="0">
              <a:buNone/>
              <a:defRPr sz="1500" b="1"/>
            </a:lvl2pPr>
            <a:lvl3pPr marL="684049" indent="0">
              <a:buNone/>
              <a:defRPr sz="1400" b="1"/>
            </a:lvl3pPr>
            <a:lvl4pPr marL="1026074" indent="0">
              <a:buNone/>
              <a:defRPr sz="1200" b="1"/>
            </a:lvl4pPr>
            <a:lvl5pPr marL="1368098" indent="0">
              <a:buNone/>
              <a:defRPr sz="1200" b="1"/>
            </a:lvl5pPr>
            <a:lvl6pPr marL="1710173" indent="0">
              <a:buNone/>
              <a:defRPr sz="1200" b="1"/>
            </a:lvl6pPr>
            <a:lvl7pPr marL="2052146" indent="0">
              <a:buNone/>
              <a:defRPr sz="1200" b="1"/>
            </a:lvl7pPr>
            <a:lvl8pPr marL="2394120" indent="0">
              <a:buNone/>
              <a:defRPr sz="1200" b="1"/>
            </a:lvl8pPr>
            <a:lvl9pPr marL="27360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18" y="1878807"/>
            <a:ext cx="408176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2BCA1-224A-46FB-8BAF-E2C688BFB6C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7F2D-7E1C-4647-9855-C7C1DFB309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2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73731-ECDD-45D6-9996-6B96313134D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47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40777"/>
            <a:ext cx="4860608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59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71366-1EA5-4224-9720-2D7480FF9F8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1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42900"/>
            <a:ext cx="309663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40777"/>
            <a:ext cx="4860608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975" indent="0">
              <a:buNone/>
              <a:defRPr sz="2100"/>
            </a:lvl2pPr>
            <a:lvl3pPr marL="684049" indent="0">
              <a:buNone/>
              <a:defRPr sz="1800"/>
            </a:lvl3pPr>
            <a:lvl4pPr marL="1026074" indent="0">
              <a:buNone/>
              <a:defRPr sz="1500"/>
            </a:lvl4pPr>
            <a:lvl5pPr marL="1368098" indent="0">
              <a:buNone/>
              <a:defRPr sz="1500"/>
            </a:lvl5pPr>
            <a:lvl6pPr marL="1710173" indent="0">
              <a:buNone/>
              <a:defRPr sz="1500"/>
            </a:lvl6pPr>
            <a:lvl7pPr marL="2052146" indent="0">
              <a:buNone/>
              <a:defRPr sz="1500"/>
            </a:lvl7pPr>
            <a:lvl8pPr marL="2394120" indent="0">
              <a:buNone/>
              <a:defRPr sz="1500"/>
            </a:lvl8pPr>
            <a:lvl9pPr marL="273609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543059"/>
            <a:ext cx="309663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75" indent="0">
              <a:buNone/>
              <a:defRPr sz="1100"/>
            </a:lvl2pPr>
            <a:lvl3pPr marL="684049" indent="0">
              <a:buNone/>
              <a:defRPr sz="900"/>
            </a:lvl3pPr>
            <a:lvl4pPr marL="1026074" indent="0">
              <a:buNone/>
              <a:defRPr sz="800"/>
            </a:lvl4pPr>
            <a:lvl5pPr marL="1368098" indent="0">
              <a:buNone/>
              <a:defRPr sz="800"/>
            </a:lvl5pPr>
            <a:lvl6pPr marL="1710173" indent="0">
              <a:buNone/>
              <a:defRPr sz="800"/>
            </a:lvl6pPr>
            <a:lvl7pPr marL="2052146" indent="0">
              <a:buNone/>
              <a:defRPr sz="800"/>
            </a:lvl7pPr>
            <a:lvl8pPr marL="2394120" indent="0">
              <a:buNone/>
              <a:defRPr sz="800"/>
            </a:lvl8pPr>
            <a:lvl9pPr marL="27360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2DFE0-8E92-4BB2-8593-880BFC76F2A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7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6BD8C-0A60-4476-A92F-568EFE79CE0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58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63" y="274051"/>
            <a:ext cx="2070259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133" y="274051"/>
            <a:ext cx="6090761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76CB-01C6-4CEC-84E3-EA59CD5ED2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24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1815975" y="1195454"/>
            <a:ext cx="5969250" cy="868500"/>
          </a:xfrm>
          <a:prstGeom prst="rect">
            <a:avLst/>
          </a:prstGeom>
        </p:spPr>
        <p:txBody>
          <a:bodyPr spcFirstLastPara="1" wrap="square" lIns="91219" tIns="91219" rIns="91219" bIns="912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53526" y="2273673"/>
            <a:ext cx="4894155" cy="1353000"/>
          </a:xfrm>
          <a:prstGeom prst="rect">
            <a:avLst/>
          </a:prstGeom>
        </p:spPr>
        <p:txBody>
          <a:bodyPr spcFirstLastPara="1" wrap="square" lIns="91219" tIns="91219" rIns="91219" bIns="9121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864935"/>
      </p:ext>
    </p:extLst>
  </p:cSld>
  <p:clrMapOvr>
    <a:masterClrMapping/>
  </p:clrMapOvr>
  <p:transition spd="slow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1837526" y="1838029"/>
            <a:ext cx="5926095" cy="1370700"/>
          </a:xfrm>
          <a:prstGeom prst="rect">
            <a:avLst/>
          </a:prstGeom>
        </p:spPr>
        <p:txBody>
          <a:bodyPr spcFirstLastPara="1" wrap="square" lIns="91219" tIns="91219" rIns="91219" bIns="9121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196542"/>
      </p:ext>
    </p:extLst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13" y="205853"/>
            <a:ext cx="864120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8" y="1151480"/>
            <a:ext cx="4242274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8" y="1630847"/>
            <a:ext cx="4242274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686" y="1151480"/>
            <a:ext cx="4243526" cy="479383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8829" indent="0">
              <a:buNone/>
              <a:defRPr sz="1470" b="1"/>
            </a:lvl2pPr>
            <a:lvl3pPr marL="657660" indent="0">
              <a:buNone/>
              <a:defRPr sz="1259" b="1"/>
            </a:lvl3pPr>
            <a:lvl4pPr marL="986488" indent="0">
              <a:buNone/>
              <a:defRPr sz="1153" b="1"/>
            </a:lvl4pPr>
            <a:lvl5pPr marL="1315319" indent="0">
              <a:buNone/>
              <a:defRPr sz="1153" b="1"/>
            </a:lvl5pPr>
            <a:lvl6pPr marL="1644148" indent="0">
              <a:buNone/>
              <a:defRPr sz="1153" b="1"/>
            </a:lvl6pPr>
            <a:lvl7pPr marL="1972977" indent="0">
              <a:buNone/>
              <a:defRPr sz="1153" b="1"/>
            </a:lvl7pPr>
            <a:lvl8pPr marL="2301808" indent="0">
              <a:buNone/>
              <a:defRPr sz="1153" b="1"/>
            </a:lvl8pPr>
            <a:lvl9pPr marL="2630638" indent="0">
              <a:buNone/>
              <a:defRPr sz="11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686" y="1630847"/>
            <a:ext cx="4243526" cy="2963716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59"/>
            </a:lvl3pPr>
            <a:lvl4pPr>
              <a:defRPr sz="1153"/>
            </a:lvl4pPr>
            <a:lvl5pPr>
              <a:defRPr sz="1153"/>
            </a:lvl5pPr>
            <a:lvl6pPr>
              <a:defRPr sz="1153"/>
            </a:lvl6pPr>
            <a:lvl7pPr>
              <a:defRPr sz="1153"/>
            </a:lvl7pPr>
            <a:lvl8pPr>
              <a:defRPr sz="1153"/>
            </a:lvl8pPr>
            <a:lvl9pPr>
              <a:defRPr sz="11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FF2B-746A-45A6-88D6-92BFE6D354C6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97A0-A476-4DD3-B7C5-F8430D0C0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739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485" y="3789557"/>
            <a:ext cx="5918861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639" y="2349240"/>
            <a:ext cx="7534119" cy="1344875"/>
          </a:xfrm>
          <a:effectLst/>
        </p:spPr>
        <p:txBody>
          <a:bodyPr/>
          <a:lstStyle>
            <a:lvl1pPr marL="480012" indent="-342866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ACF1-8C35-4D44-823A-D3EAC786B82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60569"/>
      </p:ext>
    </p:extLst>
  </p:cSld>
  <p:clrMapOvr>
    <a:masterClrMapping/>
  </p:clrMapOvr>
  <p:transition spd="med">
    <p:cover dir="l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0150" y="548640"/>
            <a:ext cx="672084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3E79-1DA0-4FBF-B707-AE85C18344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91391"/>
      </p:ext>
    </p:extLst>
  </p:cSld>
  <p:clrMapOvr>
    <a:masterClrMapping/>
  </p:clrMapOvr>
  <p:transition spd="med">
    <p:cover dir="l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857" y="1629490"/>
            <a:ext cx="6264999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3561" y="3455633"/>
            <a:ext cx="6269019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E626-EF91-45F0-B671-4AC2D0348988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94437"/>
      </p:ext>
    </p:extLst>
  </p:cSld>
  <p:clrMapOvr>
    <a:masterClrMapping/>
  </p:clrMapOvr>
  <p:transition spd="med">
    <p:cover dir="l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00149" y="548639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7410" y="548640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DB54-6CAF-4CC3-9F93-3C204C60B78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97026"/>
      </p:ext>
    </p:extLst>
  </p:cSld>
  <p:clrMapOvr>
    <a:masterClrMapping/>
  </p:clrMapOvr>
  <p:transition spd="med">
    <p:cover dir="l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50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4269" y="1050245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9667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1049274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154D-C21F-4F4F-BCCA-967C6CED00CA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776"/>
      </p:ext>
    </p:extLst>
  </p:cSld>
  <p:clrMapOvr>
    <a:masterClrMapping/>
  </p:clrMapOvr>
  <p:transition spd="med">
    <p:cover dir="l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A5-83D5-4AF1-BCE3-1ED7DA72FD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77913"/>
      </p:ext>
    </p:extLst>
  </p:cSld>
  <p:clrMapOvr>
    <a:masterClrMapping/>
  </p:clrMapOvr>
  <p:transition spd="med">
    <p:cover dir="l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83-3FEA-4108-B437-AFA03EF1A13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30628"/>
      </p:ext>
    </p:extLst>
  </p:cSld>
  <p:clrMapOvr>
    <a:masterClrMapping/>
  </p:clrMapOvr>
  <p:transition spd="med">
    <p:cover dir="l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80" y="1657443"/>
            <a:ext cx="3817889" cy="943870"/>
          </a:xfrm>
          <a:effectLst/>
        </p:spPr>
        <p:txBody>
          <a:bodyPr anchor="b"/>
          <a:lstStyle>
            <a:lvl1pPr marL="171434" indent="-171434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1" y="548644"/>
            <a:ext cx="4217939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555" y="2623411"/>
            <a:ext cx="3558093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8F9D-E668-4056-A5E1-DF1C539DF29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329"/>
      </p:ext>
    </p:extLst>
  </p:cSld>
  <p:clrMapOvr>
    <a:masterClrMapping/>
  </p:clrMapOvr>
  <p:transition spd="med">
    <p:cover dir="l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98934" y="857310"/>
            <a:ext cx="432054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81" y="757865"/>
            <a:ext cx="3878820" cy="1622265"/>
          </a:xfrm>
        </p:spPr>
        <p:txBody>
          <a:bodyPr anchor="b"/>
          <a:lstStyle>
            <a:lvl1pPr marL="137147" indent="-137147">
              <a:buFont typeface="Georgia" pitchFamily="18" charset="0"/>
              <a:buChar char="*"/>
              <a:defRPr sz="12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1" y="3348316"/>
            <a:ext cx="6702715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A9A2-D899-4C6C-AF45-87E36259884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29193"/>
      </p:ext>
    </p:extLst>
  </p:cSld>
  <p:clrMapOvr>
    <a:masterClrMapping/>
  </p:clrMapOvr>
  <p:transition spd="med">
    <p:cover dir="l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0" y="548639"/>
            <a:ext cx="672084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7010-3FDC-4584-B434-CACC9AEBC74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66962"/>
      </p:ext>
    </p:extLst>
  </p:cSld>
  <p:clrMapOvr>
    <a:masterClrMapping/>
  </p:clrMapOvr>
  <p:transition spd="med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650E1-D5DD-48F3-A9B6-74E2E064315B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26455-B218-4561-B00E-812D3A392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011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446" y="282481"/>
            <a:ext cx="216027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0376" y="548787"/>
            <a:ext cx="5070751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0BF9-599C-4E96-9CCD-06BBC54ED6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1816"/>
      </p:ext>
    </p:extLst>
  </p:cSld>
  <p:clrMapOvr>
    <a:masterClrMapping/>
  </p:clrMapOvr>
  <p:transition spd="med">
    <p:cover dir="l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485" y="3789557"/>
            <a:ext cx="5918861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8639" y="2349240"/>
            <a:ext cx="7534119" cy="1344875"/>
          </a:xfrm>
          <a:effectLst/>
        </p:spPr>
        <p:txBody>
          <a:bodyPr/>
          <a:lstStyle>
            <a:lvl1pPr marL="480012" indent="-342866" algn="l"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ACF1-8C35-4D44-823A-D3EAC786B82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7061"/>
      </p:ext>
    </p:extLst>
  </p:cSld>
  <p:clrMapOvr>
    <a:masterClrMapping/>
  </p:clrMapOvr>
  <p:transition spd="med">
    <p:cover dir="l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0150" y="548640"/>
            <a:ext cx="672084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3E79-1DA0-4FBF-B707-AE85C18344A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05158"/>
      </p:ext>
    </p:extLst>
  </p:cSld>
  <p:clrMapOvr>
    <a:masterClrMapping/>
  </p:clrMapOvr>
  <p:transition spd="med">
    <p:cover dir="l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857" y="1629490"/>
            <a:ext cx="6264999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3561" y="3455633"/>
            <a:ext cx="6269019" cy="626595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E626-EF91-45F0-B671-4AC2D0348988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88213"/>
      </p:ext>
    </p:extLst>
  </p:cSld>
  <p:clrMapOvr>
    <a:masterClrMapping/>
  </p:clrMapOvr>
  <p:transition spd="med">
    <p:cover dir="l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00149" y="548639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77410" y="548640"/>
            <a:ext cx="3514039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DB54-6CAF-4CC3-9F93-3C204C60B78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6205"/>
      </p:ext>
    </p:extLst>
  </p:cSld>
  <p:clrMapOvr>
    <a:masterClrMapping/>
  </p:clrMapOvr>
  <p:transition spd="med">
    <p:cover dir="l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150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4269" y="1050245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9667" y="548644"/>
            <a:ext cx="351403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6" y="1049274"/>
            <a:ext cx="3514039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154D-C21F-4F4F-BCCA-967C6CED00CA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375"/>
      </p:ext>
    </p:extLst>
  </p:cSld>
  <p:clrMapOvr>
    <a:masterClrMapping/>
  </p:clrMapOvr>
  <p:transition spd="med">
    <p:cover dir="l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A4A5-83D5-4AF1-BCE3-1ED7DA72FDA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7440"/>
      </p:ext>
    </p:extLst>
  </p:cSld>
  <p:clrMapOvr>
    <a:masterClrMapping/>
  </p:clrMapOvr>
  <p:transition spd="med">
    <p:cover dir="l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92083-3FEA-4108-B437-AFA03EF1A134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9557"/>
      </p:ext>
    </p:extLst>
  </p:cSld>
  <p:clrMapOvr>
    <a:masterClrMapping/>
  </p:clrMapOvr>
  <p:transition spd="med">
    <p:cover dir="l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80" y="1657443"/>
            <a:ext cx="3817889" cy="943870"/>
          </a:xfrm>
          <a:effectLst/>
        </p:spPr>
        <p:txBody>
          <a:bodyPr anchor="b"/>
          <a:lstStyle>
            <a:lvl1pPr marL="171434" indent="-171434" algn="l">
              <a:defRPr sz="21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301" y="548644"/>
            <a:ext cx="4217939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9555" y="2623411"/>
            <a:ext cx="3558093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D8F9D-E668-4056-A5E1-DF1C539DF29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2524"/>
      </p:ext>
    </p:extLst>
  </p:cSld>
  <p:clrMapOvr>
    <a:masterClrMapping/>
  </p:clrMapOvr>
  <p:transition spd="med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900190"/>
            <a:ext cx="96012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6012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989535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98934" y="857310"/>
            <a:ext cx="432054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5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781" y="757865"/>
            <a:ext cx="3878820" cy="1622265"/>
          </a:xfrm>
        </p:spPr>
        <p:txBody>
          <a:bodyPr anchor="b"/>
          <a:lstStyle>
            <a:lvl1pPr marL="137147" indent="-137147">
              <a:buFont typeface="Georgia" pitchFamily="18" charset="0"/>
              <a:buChar char="*"/>
              <a:defRPr sz="12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1" y="3348316"/>
            <a:ext cx="6702715" cy="857250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A9A2-D899-4C6C-AF45-87E36259884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07442"/>
      </p:ext>
    </p:extLst>
  </p:cSld>
  <p:clrMapOvr>
    <a:masterClrMapping/>
  </p:clrMapOvr>
  <p:transition spd="med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D669-B43D-4F57-9CE6-E3E096398648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729C5-0784-46FE-8250-15DB7D263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384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0250" y="548639"/>
            <a:ext cx="672084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B7010-3FDC-4584-B434-CACC9AEBC74B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52282"/>
      </p:ext>
    </p:extLst>
  </p:cSld>
  <p:clrMapOvr>
    <a:masterClrMapping/>
  </p:clrMapOvr>
  <p:transition spd="med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446" y="282481"/>
            <a:ext cx="216027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0376" y="548787"/>
            <a:ext cx="5070751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0BF9-599C-4E96-9CCD-06BBC54ED6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25891"/>
      </p:ext>
    </p:extLst>
  </p:cSld>
  <p:clrMapOvr>
    <a:masterClrMapping/>
  </p:clrMapOvr>
  <p:transition spd="med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3" y="204921"/>
            <a:ext cx="3158207" cy="871350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513" y="204918"/>
            <a:ext cx="5367698" cy="4389646"/>
          </a:xfrm>
        </p:spPr>
        <p:txBody>
          <a:bodyPr/>
          <a:lstStyle>
            <a:lvl1pPr>
              <a:defRPr sz="2415"/>
            </a:lvl1pPr>
            <a:lvl2pPr>
              <a:defRPr sz="1993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3" y="1076279"/>
            <a:ext cx="3158207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EC76-8DBA-4AF4-AA66-763439EB9EB3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F7B44-7B50-4F11-B229-A9A012659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7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10" y="3600075"/>
            <a:ext cx="5759967" cy="425806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2410" y="459645"/>
            <a:ext cx="5759967" cy="3085912"/>
          </a:xfrm>
        </p:spPr>
        <p:txBody>
          <a:bodyPr/>
          <a:lstStyle>
            <a:lvl1pPr marL="0" indent="0">
              <a:buNone/>
              <a:defRPr sz="2415"/>
            </a:lvl1pPr>
            <a:lvl2pPr marL="328829" indent="0">
              <a:buNone/>
              <a:defRPr sz="1993"/>
            </a:lvl2pPr>
            <a:lvl3pPr marL="657660" indent="0">
              <a:buNone/>
              <a:defRPr sz="1680"/>
            </a:lvl3pPr>
            <a:lvl4pPr marL="986488" indent="0">
              <a:buNone/>
              <a:defRPr sz="1470"/>
            </a:lvl4pPr>
            <a:lvl5pPr marL="1315319" indent="0">
              <a:buNone/>
              <a:defRPr sz="1470"/>
            </a:lvl5pPr>
            <a:lvl6pPr marL="1644148" indent="0">
              <a:buNone/>
              <a:defRPr sz="1470"/>
            </a:lvl6pPr>
            <a:lvl7pPr marL="1972977" indent="0">
              <a:buNone/>
              <a:defRPr sz="1470"/>
            </a:lvl7pPr>
            <a:lvl8pPr marL="2301808" indent="0">
              <a:buNone/>
              <a:defRPr sz="1470"/>
            </a:lvl8pPr>
            <a:lvl9pPr marL="2630638" indent="0">
              <a:buNone/>
              <a:defRPr sz="147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2410" y="4025912"/>
            <a:ext cx="5759967" cy="603459"/>
          </a:xfrm>
        </p:spPr>
        <p:txBody>
          <a:bodyPr/>
          <a:lstStyle>
            <a:lvl1pPr marL="0" indent="0">
              <a:buNone/>
              <a:defRPr sz="1050"/>
            </a:lvl1pPr>
            <a:lvl2pPr marL="328829" indent="0">
              <a:buNone/>
              <a:defRPr sz="840"/>
            </a:lvl2pPr>
            <a:lvl3pPr marL="657660" indent="0">
              <a:buNone/>
              <a:defRPr sz="735"/>
            </a:lvl3pPr>
            <a:lvl4pPr marL="986488" indent="0">
              <a:buNone/>
              <a:defRPr sz="630"/>
            </a:lvl4pPr>
            <a:lvl5pPr marL="1315319" indent="0">
              <a:buNone/>
              <a:defRPr sz="630"/>
            </a:lvl5pPr>
            <a:lvl6pPr marL="1644148" indent="0">
              <a:buNone/>
              <a:defRPr sz="630"/>
            </a:lvl6pPr>
            <a:lvl7pPr marL="1972977" indent="0">
              <a:buNone/>
              <a:defRPr sz="630"/>
            </a:lvl7pPr>
            <a:lvl8pPr marL="2301808" indent="0">
              <a:buNone/>
              <a:defRPr sz="630"/>
            </a:lvl8pPr>
            <a:lvl9pPr marL="2630638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7542-0082-4E0D-A662-8225BE63F50A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E2B0-446C-417C-9F3E-5B20EA39D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63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1731" y="206375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731" y="1200159"/>
            <a:ext cx="863774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1729" y="4683130"/>
            <a:ext cx="22386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B520F0-057E-4D25-901C-9B3A9031E30E}" type="datetimeFigureOut">
              <a:rPr lang="en-US"/>
              <a:pPr>
                <a:defRPr/>
              </a:pPr>
              <a:t>2/19/2024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0412" y="4683130"/>
            <a:ext cx="304038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861" y="4683130"/>
            <a:ext cx="223861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19C5FD1B-7A93-44F5-A6F9-637B1A1C5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5pPr>
      <a:lvl6pPr marL="32882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6pPr>
      <a:lvl7pPr marL="657660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7pPr>
      <a:lvl8pPr marL="986488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8pPr>
      <a:lvl9pPr marL="1315319" algn="ctr" rtl="0" fontAlgn="base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44977" indent="-244977" algn="l" rtl="0" eaLnBrk="0" fontAlgn="base" hangingPunct="0">
        <a:spcBef>
          <a:spcPct val="20000"/>
        </a:spcBef>
        <a:spcAft>
          <a:spcPct val="0"/>
        </a:spcAft>
        <a:buChar char="•"/>
        <a:defRPr sz="2415">
          <a:solidFill>
            <a:schemeClr val="tx1"/>
          </a:solidFill>
          <a:latin typeface="+mn-lt"/>
          <a:ea typeface="+mn-ea"/>
          <a:cs typeface="+mn-cs"/>
        </a:defRPr>
      </a:lvl1pPr>
      <a:lvl2pPr marL="531614" indent="-203313" algn="l" rtl="0" eaLnBrk="0" fontAlgn="base" hangingPunct="0">
        <a:spcBef>
          <a:spcPct val="20000"/>
        </a:spcBef>
        <a:spcAft>
          <a:spcPct val="0"/>
        </a:spcAft>
        <a:buChar char="–"/>
        <a:defRPr sz="1993">
          <a:solidFill>
            <a:schemeClr val="tx1"/>
          </a:solidFill>
          <a:latin typeface="+mn-lt"/>
          <a:cs typeface="+mn-cs"/>
        </a:defRPr>
      </a:lvl2pPr>
      <a:lvl3pPr marL="819918" indent="-161651" algn="l" rtl="0" eaLnBrk="0" fontAlgn="base" hangingPunct="0">
        <a:spcBef>
          <a:spcPct val="20000"/>
        </a:spcBef>
        <a:spcAft>
          <a:spcPct val="0"/>
        </a:spcAft>
        <a:buChar char="•"/>
        <a:defRPr sz="1680">
          <a:solidFill>
            <a:schemeClr val="tx1"/>
          </a:solidFill>
          <a:latin typeface="+mn-lt"/>
          <a:cs typeface="+mn-cs"/>
        </a:defRPr>
      </a:lvl3pPr>
      <a:lvl4pPr marL="1148218" indent="-161651" algn="l" rtl="0" eaLnBrk="0" fontAlgn="base" hangingPunct="0">
        <a:spcBef>
          <a:spcPct val="20000"/>
        </a:spcBef>
        <a:spcAft>
          <a:spcPct val="0"/>
        </a:spcAft>
        <a:buChar char="–"/>
        <a:defRPr sz="1470">
          <a:solidFill>
            <a:schemeClr val="tx1"/>
          </a:solidFill>
          <a:latin typeface="+mn-lt"/>
          <a:cs typeface="+mn-cs"/>
        </a:defRPr>
      </a:lvl4pPr>
      <a:lvl5pPr marL="1478184" indent="-161651" algn="l" rtl="0" eaLnBrk="0" fontAlgn="base" hangingPunct="0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5pPr>
      <a:lvl6pPr marL="1808564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6pPr>
      <a:lvl7pPr marL="2137392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7pPr>
      <a:lvl8pPr marL="246622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8pPr>
      <a:lvl9pPr marL="2795053" indent="-164413" algn="l" rtl="0" fontAlgn="base">
        <a:spcBef>
          <a:spcPct val="20000"/>
        </a:spcBef>
        <a:spcAft>
          <a:spcPct val="0"/>
        </a:spcAft>
        <a:buChar char="»"/>
        <a:defRPr sz="147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/>
          <p:cNvSpPr>
            <a:spLocks noGrp="1"/>
          </p:cNvSpPr>
          <p:nvPr>
            <p:ph type="title"/>
          </p:nvPr>
        </p:nvSpPr>
        <p:spPr bwMode="auto">
          <a:xfrm>
            <a:off x="481731" y="528638"/>
            <a:ext cx="863774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13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81731" y="1450990"/>
            <a:ext cx="8637746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2639" tIns="31320" rIns="62639" bIns="31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481729" y="4767265"/>
            <a:ext cx="2238613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800351" y="4767265"/>
            <a:ext cx="3520440" cy="273050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84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9394" y="4767265"/>
            <a:ext cx="640080" cy="2730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4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3317862E-5BD3-4AC7-AEFE-64B90D832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68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Arial" charset="0"/>
        </a:defRPr>
      </a:lvl5pPr>
      <a:lvl6pPr marL="32882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6pPr>
      <a:lvl7pPr marL="657660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7pPr>
      <a:lvl8pPr marL="986488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8pPr>
      <a:lvl9pPr marL="1315319" algn="l" rtl="0" fontAlgn="base">
        <a:spcBef>
          <a:spcPct val="0"/>
        </a:spcBef>
        <a:spcAft>
          <a:spcPct val="0"/>
        </a:spcAft>
        <a:defRPr sz="3568">
          <a:solidFill>
            <a:schemeClr val="tx2"/>
          </a:solidFill>
          <a:latin typeface="Calibri" pitchFamily="34" charset="0"/>
        </a:defRPr>
      </a:lvl9pPr>
    </p:titleStyle>
    <p:bodyStyle>
      <a:lvl1pPr marL="194981" indent="-19498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458289" indent="-17498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68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654934" indent="-1766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51581" indent="-14832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49894" indent="-14832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147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249553" indent="-15126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381084" indent="-13153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15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8383" indent="-131530" algn="l" rtl="0" eaLnBrk="1" latinLnBrk="0" hangingPunct="1">
        <a:spcBef>
          <a:spcPct val="20000"/>
        </a:spcBef>
        <a:buClr>
          <a:schemeClr val="tx2"/>
        </a:buClr>
        <a:buChar char="•"/>
        <a:defRPr kumimoji="0" sz="1153" kern="1200">
          <a:solidFill>
            <a:schemeClr val="tx1"/>
          </a:solidFill>
          <a:latin typeface="+mn-lt"/>
          <a:ea typeface="+mn-ea"/>
          <a:cs typeface="+mn-cs"/>
        </a:defRPr>
      </a:lvl8pPr>
      <a:lvl9pPr marL="1775680" indent="-13153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1pPr>
      <a:lvl2pPr marL="32882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2pPr>
      <a:lvl3pPr marL="657660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3pPr>
      <a:lvl4pPr marL="98648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315319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64414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972977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30180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630638" algn="l" defTabSz="657660" rtl="0" eaLnBrk="1" latinLnBrk="0" hangingPunct="1"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92" y="273847"/>
            <a:ext cx="8281035" cy="994172"/>
          </a:xfrm>
          <a:prstGeom prst="rect">
            <a:avLst/>
          </a:prstGeom>
        </p:spPr>
        <p:txBody>
          <a:bodyPr vert="horz" lIns="91308" tIns="45654" rIns="91308" bIns="4565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92" y="1369219"/>
            <a:ext cx="8281035" cy="3263504"/>
          </a:xfrm>
          <a:prstGeom prst="rect">
            <a:avLst/>
          </a:prstGeom>
        </p:spPr>
        <p:txBody>
          <a:bodyPr vert="horz" lIns="91308" tIns="45654" rIns="91308" bIns="4565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7" y="4767264"/>
            <a:ext cx="3240405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308" tIns="45654" rIns="91308" bIns="4565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15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29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5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  <p:sldLayoutId id="2147484493" r:id="rId13"/>
  </p:sldLayoutIdLst>
  <p:hf sldNum="0" hdr="0" ftr="0" dt="0"/>
  <p:txStyles>
    <p:titleStyle>
      <a:lvl1pPr algn="l" defTabSz="6846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6" indent="-171186" algn="l" defTabSz="6846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63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70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7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60086" y="274394"/>
            <a:ext cx="8281035" cy="99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6" tIns="45623" rIns="91246" bIns="456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0086" y="1368749"/>
            <a:ext cx="8281035" cy="32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6" tIns="45623" rIns="91246" bIns="45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6990"/>
            <a:ext cx="2160270" cy="274385"/>
          </a:xfrm>
          <a:prstGeom prst="rect">
            <a:avLst/>
          </a:prstGeom>
        </p:spPr>
        <p:txBody>
          <a:bodyPr vert="horz" lIns="91246" tIns="45623" rIns="91246" bIns="4562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2420">
              <a:defRPr/>
            </a:pPr>
            <a:fld id="{06B7085D-E733-4038-BE51-0CF30B0B47E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defTabSz="912420">
                <a:defRPr/>
              </a:pPr>
              <a:t>2/19/2024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1" y="4766990"/>
            <a:ext cx="3240405" cy="274385"/>
          </a:xfrm>
          <a:prstGeom prst="rect">
            <a:avLst/>
          </a:prstGeom>
        </p:spPr>
        <p:txBody>
          <a:bodyPr vert="horz" lIns="91246" tIns="45623" rIns="91246" bIns="4562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242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6990"/>
            <a:ext cx="2160270" cy="274385"/>
          </a:xfrm>
          <a:prstGeom prst="rect">
            <a:avLst/>
          </a:prstGeom>
        </p:spPr>
        <p:txBody>
          <a:bodyPr vert="horz" wrap="square" lIns="91246" tIns="45623" rIns="91246" bIns="45623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 defTabSz="912420"/>
            <a:fld id="{16CDDCCD-384D-4634-9595-8FBD32ABFFB3}" type="slidenum">
              <a:rPr lang="en-US" altLang="en-US" smtClean="0">
                <a:cs typeface="+mn-cs"/>
              </a:rPr>
              <a:pPr defTabSz="912420"/>
              <a:t>‹#›</a:t>
            </a:fld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2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txStyles>
    <p:titleStyle>
      <a:lvl1pPr algn="l" defTabSz="6668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668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2pPr>
      <a:lvl3pPr algn="l" defTabSz="6668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3pPr>
      <a:lvl4pPr algn="l" defTabSz="6668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4pPr>
      <a:lvl5pPr algn="l" defTabSz="6668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5pPr>
      <a:lvl6pPr marL="456059" algn="l" defTabSz="66834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6pPr>
      <a:lvl7pPr marL="912246" algn="l" defTabSz="66834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7pPr>
      <a:lvl8pPr marL="1368344" algn="l" defTabSz="66834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8pPr>
      <a:lvl9pPr marL="1824488" algn="l" defTabSz="668343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itchFamily="34" charset="0"/>
        </a:defRPr>
      </a:lvl9pPr>
    </p:titleStyle>
    <p:bodyStyle>
      <a:lvl1pPr marL="164748" indent="-164748" algn="l" defTabSz="666885" rtl="0" eaLnBrk="0" fontAlgn="base" hangingPunct="0">
        <a:lnSpc>
          <a:spcPct val="90000"/>
        </a:lnSpc>
        <a:spcBef>
          <a:spcPts val="738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007" indent="-164748" algn="l" defTabSz="666885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3177" indent="-164748" algn="l" defTabSz="666885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9023" indent="-164748" algn="l" defTabSz="666885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03238" indent="-164748" algn="l" defTabSz="666885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39554" indent="-167248" algn="l" defTabSz="66894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74051" indent="-167248" algn="l" defTabSz="66894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08459" indent="-167248" algn="l" defTabSz="66894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954" indent="-167248" algn="l" defTabSz="668949" rtl="0" eaLnBrk="1" latinLnBrk="0" hangingPunct="1">
        <a:lnSpc>
          <a:spcPct val="90000"/>
        </a:lnSpc>
        <a:spcBef>
          <a:spcPts val="3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474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949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3402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897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2305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6805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41253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5708" algn="l" defTabSz="6689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6" y="273847"/>
            <a:ext cx="8281035" cy="994172"/>
          </a:xfrm>
          <a:prstGeom prst="rect">
            <a:avLst/>
          </a:prstGeom>
        </p:spPr>
        <p:txBody>
          <a:bodyPr vert="horz" lIns="91234" tIns="45617" rIns="91234" bIns="456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6" y="1369219"/>
            <a:ext cx="8281035" cy="3263504"/>
          </a:xfrm>
          <a:prstGeom prst="rect">
            <a:avLst/>
          </a:prstGeom>
        </p:spPr>
        <p:txBody>
          <a:bodyPr vert="horz" lIns="91234" tIns="45617" rIns="91234" bIns="456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4767264"/>
            <a:ext cx="2160270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401" y="4767264"/>
            <a:ext cx="3240405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4767264"/>
            <a:ext cx="2160270" cy="273844"/>
          </a:xfrm>
          <a:prstGeom prst="rect">
            <a:avLst/>
          </a:prstGeom>
        </p:spPr>
        <p:txBody>
          <a:bodyPr vert="horz" lIns="91234" tIns="45617" rIns="91234" bIns="4561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083" eaLnBrk="1" fontAlgn="auto" hangingPunct="1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208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05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  <p:sldLayoutId id="2147484531" r:id="rId13"/>
  </p:sldLayoutIdLst>
  <p:hf sldNum="0" hdr="0" ftr="0" dt="0"/>
  <p:txStyles>
    <p:titleStyle>
      <a:lvl1pPr algn="l" defTabSz="6840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38" indent="-171038" algn="l" defTabSz="6840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1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86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060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035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109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4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158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233" indent="-171038" algn="l" defTabSz="6840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7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49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74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98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173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146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120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095" algn="l" defTabSz="6840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6012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6012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3663" y="3278981"/>
            <a:ext cx="6837521" cy="857250"/>
          </a:xfrm>
          <a:prstGeom prst="rect">
            <a:avLst/>
          </a:prstGeom>
          <a:effectLst/>
        </p:spPr>
        <p:txBody>
          <a:bodyPr vert="horz" lIns="68574" tIns="34289" rIns="68574" bIns="3428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0150" y="548970"/>
            <a:ext cx="672084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810" y="4629243"/>
            <a:ext cx="264033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5F128A80-3F70-4842-AF2E-1129AD07CFD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  <a:cs typeface="+mn-cs"/>
              </a:rPr>
              <a:pPr defTabSz="685732" eaLnBrk="1" hangingPunct="1">
                <a:defRPr/>
              </a:pPr>
              <a:t>2/19/2024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" y="4629243"/>
            <a:ext cx="35204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0" y="4629243"/>
            <a:ext cx="19202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E257A3D4-77F8-4280-9C9E-66DA75B9E6B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  <a:cs typeface="+mn-cs"/>
              </a:rPr>
              <a:pPr defTabSz="685732"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87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>
    <p:cover dir="ld"/>
  </p:transition>
  <p:txStyles>
    <p:titleStyle>
      <a:lvl1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3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26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68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638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693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032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325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33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62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6012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6012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6012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6012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defTabSz="685732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3663" y="3278981"/>
            <a:ext cx="6837521" cy="857250"/>
          </a:xfrm>
          <a:prstGeom prst="rect">
            <a:avLst/>
          </a:prstGeom>
          <a:effectLst/>
        </p:spPr>
        <p:txBody>
          <a:bodyPr vert="horz" lIns="68574" tIns="34289" rIns="68574" bIns="34289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00150" y="548970"/>
            <a:ext cx="672084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810" y="4629243"/>
            <a:ext cx="264033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5F128A80-3F70-4842-AF2E-1129AD07CFD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2/19/2024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60" y="4629243"/>
            <a:ext cx="35204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0" y="4629243"/>
            <a:ext cx="192024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732" eaLnBrk="1" hangingPunct="1">
              <a:defRPr/>
            </a:pPr>
            <a:fld id="{E257A3D4-77F8-4280-9C9E-66DA75B9E6B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VnTimes28" pitchFamily="2" charset="0"/>
              </a:rPr>
              <a:pPr defTabSz="685732"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VnTimes28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4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ransition spd="med">
    <p:cover dir="ld"/>
  </p:transition>
  <p:txStyles>
    <p:titleStyle>
      <a:lvl1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2pPr>
      <a:lvl3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3pPr>
      <a:lvl4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4pPr>
      <a:lvl5pPr marL="239292" indent="-239292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35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3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700" kern="1200">
          <a:solidFill>
            <a:srgbClr val="404040"/>
          </a:solidFill>
          <a:latin typeface="+mn-lt"/>
          <a:ea typeface="+mn-ea"/>
          <a:cs typeface="+mn-cs"/>
        </a:defRPr>
      </a:lvl1pPr>
      <a:lvl2pPr marL="410726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500" kern="1200">
          <a:solidFill>
            <a:srgbClr val="404040"/>
          </a:solidFill>
          <a:latin typeface="+mn-lt"/>
          <a:ea typeface="+mn-ea"/>
          <a:cs typeface="+mn-cs"/>
        </a:defRPr>
      </a:lvl2pPr>
      <a:lvl3pPr marL="616684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822638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041693" indent="-136910" algn="l" rtl="0" eaLnBrk="0" fontAlgn="base" hangingPunct="0">
        <a:spcBef>
          <a:spcPct val="20000"/>
        </a:spcBef>
        <a:spcAft>
          <a:spcPts val="225"/>
        </a:spcAft>
        <a:buClr>
          <a:srgbClr val="C3260C"/>
        </a:buClr>
        <a:buSzPct val="130000"/>
        <a:buFont typeface="Georgia" pitchFamily="18" charset="0"/>
        <a:buChar char="*"/>
        <a:defRPr sz="1100" kern="1200">
          <a:solidFill>
            <a:srgbClr val="404040"/>
          </a:solidFill>
          <a:latin typeface="+mn-lt"/>
          <a:ea typeface="+mn-ea"/>
          <a:cs typeface="+mn-cs"/>
        </a:defRPr>
      </a:lvl5pPr>
      <a:lvl6pPr marL="1248032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325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33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621" indent="-137147" algn="l" defTabSz="685732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44" y="0"/>
            <a:ext cx="9601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424336" y="1852009"/>
            <a:ext cx="6842102" cy="5753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/>
                  </a:outerShdw>
                </a:effectLst>
              </a:rPr>
              <a:t>ĐẾN VỚI TIẾT HỌC TẬP ĐỌC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17575" y="2571750"/>
            <a:ext cx="4870244" cy="140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4252" b="1" i="1" dirty="0">
                <a:latin typeface="+mj-lt"/>
                <a:ea typeface="SimSun" panose="02010600030101010101" pitchFamily="2" charset="-122"/>
              </a:rPr>
              <a:t>LỚP: </a:t>
            </a:r>
            <a:r>
              <a:rPr lang="en-US" altLang="zh-CN" sz="4252" b="1" i="1" dirty="0" smtClean="0">
                <a:latin typeface="+mj-lt"/>
                <a:ea typeface="SimSun" panose="02010600030101010101" pitchFamily="2" charset="-122"/>
              </a:rPr>
              <a:t>3D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4252" b="1" i="1" dirty="0" err="1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4252" b="1" i="1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252" b="1" i="1" dirty="0" err="1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4252" b="1" i="1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252" b="1" i="1" dirty="0" err="1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Bùi</a:t>
            </a:r>
            <a:r>
              <a:rPr lang="en-US" altLang="zh-CN" sz="4252" b="1" i="1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252" b="1" i="1" dirty="0" err="1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4252" b="1" i="1" dirty="0" smtClean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Thu</a:t>
            </a:r>
            <a:endParaRPr lang="en-US" altLang="zh-CN" sz="4252" b="1" i="1" dirty="0"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2631639" y="843172"/>
            <a:ext cx="5842116" cy="8640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6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CHÀO MỪNG CÁC EM </a:t>
            </a:r>
          </a:p>
        </p:txBody>
      </p:sp>
      <p:sp>
        <p:nvSpPr>
          <p:cNvPr id="10" name="WordArt 10" descr="White marble"/>
          <p:cNvSpPr>
            <a:spLocks noChangeArrowheads="1" noChangeShapeType="1" noTextEdit="1"/>
          </p:cNvSpPr>
          <p:nvPr/>
        </p:nvSpPr>
        <p:spPr bwMode="auto">
          <a:xfrm>
            <a:off x="2842447" y="240554"/>
            <a:ext cx="5480734" cy="585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b="1" kern="10" dirty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Trường </a:t>
            </a:r>
            <a:r>
              <a:rPr lang="en-US" sz="2000" b="1" kern="10" dirty="0" err="1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Tiểu</a:t>
            </a:r>
            <a:r>
              <a:rPr lang="en-US" sz="2000" b="1" kern="10" dirty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kern="10" dirty="0" err="1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học</a:t>
            </a:r>
            <a:r>
              <a:rPr lang="en-US" sz="2000" b="1" kern="10" dirty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kern="10" dirty="0" err="1" smtClean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Hùng</a:t>
            </a:r>
            <a:r>
              <a:rPr lang="en-US" sz="2000" b="1" kern="10" dirty="0" smtClean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kern="10" dirty="0" err="1" smtClean="0">
                <a:ln w="66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n-lt"/>
              </a:rPr>
              <a:t>Thắng</a:t>
            </a:r>
            <a:endParaRPr lang="en-US" sz="2000" b="1" kern="10" dirty="0">
              <a:ln w="66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002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hé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2288" y="-939874"/>
            <a:ext cx="532859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942"/>
            <a:ext cx="96012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2080260" y="1671658"/>
            <a:ext cx="5680710" cy="174021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36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Củng cố - dặn dò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984176" y="123477"/>
            <a:ext cx="8208912" cy="46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57049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47" y="51470"/>
            <a:ext cx="576064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33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44167" y="1570495"/>
            <a:ext cx="138550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9" rIns="68573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Times28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Times28" pitchFamily="2" charset="0"/>
              </a:defRPr>
            </a:lvl9pPr>
          </a:lstStyle>
          <a:p>
            <a:pPr defTabSz="685715" eaLnBrk="1" hangingPunct="1"/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021" y="-19397"/>
            <a:ext cx="953364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gìn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gây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đời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sức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mới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ười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ớt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ớt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ười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mạnh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mạnh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bồi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bổ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sức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bổn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phận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ười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ước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tốn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kém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khó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Gái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khí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huyết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l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thần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đủ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ư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sức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khỏe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bào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gắng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dục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3791" y="411510"/>
            <a:ext cx="341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1</a:t>
            </a:r>
            <a:endParaRPr lang="en-SG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791" y="2107761"/>
            <a:ext cx="38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endParaRPr lang="en-SG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1269" y="4236293"/>
            <a:ext cx="504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3</a:t>
            </a:r>
            <a:endParaRPr lang="en-SG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63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08112" y="483518"/>
            <a:ext cx="8856984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Mỗi một người dân yếu ớt  tức là cả nước yếu ớt, mỗi một người dân mạnh khoẻ  tức là cả nước mạnh khoẻ.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304656" y="555526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082844" y="566574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736704" y="1028715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8112" y="2681213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Vậy nên luyện tập thể dục, bồi bổ sức khỏe là bổn phận của mỗi một người dân yêu nước.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36304" y="2764931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27687" y="2745520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69857" y="2724585"/>
            <a:ext cx="216024" cy="450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24536" y="1003962"/>
            <a:ext cx="1003151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03604" y="993296"/>
            <a:ext cx="1003151" cy="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06020" y="1480931"/>
            <a:ext cx="18586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34592" y="2039855"/>
            <a:ext cx="1917736" cy="13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352329" y="3174911"/>
            <a:ext cx="14536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41067" y="3653760"/>
            <a:ext cx="15512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3791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ác Hồ tập thể dục như thế nào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67494"/>
            <a:ext cx="865968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C917C676-1904-456A-8620-3EACD583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9601200" cy="5163011"/>
          </a:xfrm>
          <a:prstGeom prst="rect">
            <a:avLst/>
          </a:prstGeom>
        </p:spPr>
      </p:pic>
      <p:pic>
        <p:nvPicPr>
          <p:cNvPr id="2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47" y="-16002"/>
            <a:ext cx="1236983" cy="11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93900" y="113109"/>
            <a:ext cx="184714" cy="923322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defTabSz="91431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887500" y="2720879"/>
            <a:ext cx="1667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13650" y="1635646"/>
            <a:ext cx="8352929" cy="15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8" tIns="42854" rIns="85708" bIns="4285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nl-NL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cho biết muốn xây dựng được đất nước giàu mạnh thì mỗi người cần phải mạnh khỏe. Tập thể dục là cách nâng cao sức khỏe.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088" y="713265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</a:p>
        </p:txBody>
      </p:sp>
    </p:spTree>
    <p:extLst>
      <p:ext uri="{BB962C8B-B14F-4D97-AF65-F5344CB8AC3E}">
        <p14:creationId xmlns:p14="http://schemas.microsoft.com/office/powerpoint/2010/main" val="1745902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9601200" cy="54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080260" y="1671658"/>
            <a:ext cx="5680710" cy="174021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Đọc</a:t>
            </a:r>
            <a:r>
              <a:rPr lang="en-US" sz="336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 </a:t>
            </a:r>
            <a:r>
              <a:rPr lang="en-US" sz="336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nhóm</a:t>
            </a:r>
            <a:endParaRPr lang="en-US" sz="336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 algn="ctr">
          <a:defRPr sz="2700" kern="10">
            <a:ln w="9525">
              <a:solidFill>
                <a:srgbClr val="FF0000"/>
              </a:solidFill>
              <a:round/>
              <a:headEnd/>
              <a:tailEnd/>
            </a:ln>
            <a:solidFill>
              <a:srgbClr val="0000FF"/>
            </a:solidFill>
            <a:effectLst>
              <a:outerShdw dist="53882" dir="2700000" algn="ctr" rotWithShape="0">
                <a:srgbClr val="C0C0C0">
                  <a:alpha val="76999"/>
                </a:srgbClr>
              </a:outerShdw>
            </a:effectLst>
            <a:latin typeface="+mj-lt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7203</TotalTime>
  <Words>287</Words>
  <Application>Microsoft Office PowerPoint</Application>
  <PresentationFormat>Custom</PresentationFormat>
  <Paragraphs>18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Default Design</vt:lpstr>
      <vt:lpstr>2_Flow</vt:lpstr>
      <vt:lpstr>15_Office Theme</vt:lpstr>
      <vt:lpstr>6_Default Design</vt:lpstr>
      <vt:lpstr>16_Office Theme</vt:lpstr>
      <vt:lpstr>Slipstream</vt:lpstr>
      <vt:lpstr>3_Slipstream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Hanh Chinh Quoc 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Loi</dc:creator>
  <cp:lastModifiedBy>PKComputer</cp:lastModifiedBy>
  <cp:revision>638</cp:revision>
  <dcterms:created xsi:type="dcterms:W3CDTF">2016-11-22T07:15:17Z</dcterms:created>
  <dcterms:modified xsi:type="dcterms:W3CDTF">2024-02-19T17:17:49Z</dcterms:modified>
</cp:coreProperties>
</file>